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5"/>
  </p:notesMasterIdLst>
  <p:sldIdLst>
    <p:sldId id="256" r:id="rId2"/>
    <p:sldId id="257" r:id="rId3"/>
    <p:sldId id="258"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BC11DD-8271-4BE1-A90D-E72CE51E1111}" type="datetimeFigureOut">
              <a:rPr lang="en-GB" smtClean="0"/>
              <a:t>29/09/2020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02066B-BC46-4401-9752-985716ED3F9C}" type="slidenum">
              <a:rPr lang="en-GB" smtClean="0"/>
              <a:t>‹#›</a:t>
            </a:fld>
            <a:endParaRPr lang="en-GB"/>
          </a:p>
        </p:txBody>
      </p:sp>
    </p:spTree>
    <p:extLst>
      <p:ext uri="{BB962C8B-B14F-4D97-AF65-F5344CB8AC3E}">
        <p14:creationId xmlns:p14="http://schemas.microsoft.com/office/powerpoint/2010/main" val="138615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project area is situated to the west of Concord-Padgett regional airport and new commercial service terminal building in the Northwest. The area is comprised of extensive piece of flatland at an elevation of 4.3mPD to 5.8MPD. Old river courses of Clarke Creek River also surround the site. Based on the Ariel view of the area, it was previously used as waste dumping until two years ago when a private company acquired it through the state </a:t>
            </a:r>
            <a:r>
              <a:rPr lang="en-GB" sz="1200" kern="1200" dirty="0" err="1" smtClean="0">
                <a:solidFill>
                  <a:schemeClr val="tx1"/>
                </a:solidFill>
                <a:effectLst/>
                <a:latin typeface="+mn-lt"/>
                <a:ea typeface="+mn-ea"/>
                <a:cs typeface="+mn-cs"/>
              </a:rPr>
              <a:t>governmen</a:t>
            </a:r>
            <a:r>
              <a:rPr lang="en-GB" sz="1200" kern="1200" dirty="0" smtClean="0">
                <a:solidFill>
                  <a:schemeClr val="tx1"/>
                </a:solidFill>
                <a:effectLst/>
                <a:latin typeface="+mn-lt"/>
                <a:ea typeface="+mn-ea"/>
                <a:cs typeface="+mn-cs"/>
              </a:rPr>
              <a:t>. First, the solid geology, which comprises of moderately strong pinkish brown and slightly, decomposed granite at the Southeast of the area. </a:t>
            </a:r>
            <a:endParaRPr lang="en-GB" dirty="0"/>
          </a:p>
        </p:txBody>
      </p:sp>
      <p:sp>
        <p:nvSpPr>
          <p:cNvPr id="4" name="Slide Number Placeholder 3"/>
          <p:cNvSpPr>
            <a:spLocks noGrp="1"/>
          </p:cNvSpPr>
          <p:nvPr>
            <p:ph type="sldNum" sz="quarter" idx="10"/>
          </p:nvPr>
        </p:nvSpPr>
        <p:spPr/>
        <p:txBody>
          <a:bodyPr/>
          <a:lstStyle/>
          <a:p>
            <a:fld id="{1202066B-BC46-4401-9752-985716ED3F9C}" type="slidenum">
              <a:rPr lang="en-GB" smtClean="0"/>
              <a:t>2</a:t>
            </a:fld>
            <a:endParaRPr lang="en-GB"/>
          </a:p>
        </p:txBody>
      </p:sp>
    </p:spTree>
    <p:extLst>
      <p:ext uri="{BB962C8B-B14F-4D97-AF65-F5344CB8AC3E}">
        <p14:creationId xmlns:p14="http://schemas.microsoft.com/office/powerpoint/2010/main" val="223179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project is supposed to take three faces; preliminary phase, design phase, and technical analysis phase. Preliminary phase provides the context and territorial planning of the project. Design phase follows the preliminary phase which involves identifying various hypotheses to help determine the most suitable arrangement. Technical analysis phase is the last phase which involves determining the best alternative to use. This project will adopt the urban open space concept. Due to its ability to touch on different city-life elements, the urban open space planning is not only cost effective, but also practical.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202066B-BC46-4401-9752-985716ED3F9C}" type="slidenum">
              <a:rPr lang="en-GB" smtClean="0"/>
              <a:t>3</a:t>
            </a:fld>
            <a:endParaRPr lang="en-GB"/>
          </a:p>
        </p:txBody>
      </p:sp>
    </p:spTree>
    <p:extLst>
      <p:ext uri="{BB962C8B-B14F-4D97-AF65-F5344CB8AC3E}">
        <p14:creationId xmlns:p14="http://schemas.microsoft.com/office/powerpoint/2010/main" val="291708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3B1A024-093B-4AEE-9942-BCB35C06BC08}" type="datetimeFigureOut">
              <a:rPr lang="en-GB" smtClean="0"/>
              <a:t>29/09/2020</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6D1D4E3-9D7B-4DED-9B9B-1B4CF93967FB}" type="slidenum">
              <a:rPr lang="en-GB" smtClean="0"/>
              <a:t>‹#›</a:t>
            </a:fld>
            <a:endParaRPr lang="en-GB"/>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1A024-093B-4AEE-9942-BCB35C06BC08}" type="datetimeFigureOut">
              <a:rPr lang="en-GB" smtClean="0"/>
              <a:t>29/09/2020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B1A024-093B-4AEE-9942-BCB35C06BC08}" type="datetimeFigureOut">
              <a:rPr lang="en-GB" smtClean="0"/>
              <a:t>29/09/2020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3B1A024-093B-4AEE-9942-BCB35C06BC08}" type="datetimeFigureOut">
              <a:rPr lang="en-GB" smtClean="0"/>
              <a:t>29/09/2020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D1D4E3-9D7B-4DED-9B9B-1B4CF93967FB}" type="slidenum">
              <a:rPr lang="en-GB" smtClean="0"/>
              <a:t>‹#›</a:t>
            </a:fld>
            <a:endParaRPr lang="en-GB"/>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3B1A024-093B-4AEE-9942-BCB35C06BC08}" type="datetimeFigureOut">
              <a:rPr lang="en-GB" smtClean="0"/>
              <a:t>29/09/2020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6D1D4E3-9D7B-4DED-9B9B-1B4CF93967FB}" type="slidenum">
              <a:rPr lang="en-GB" smtClean="0"/>
              <a:t>‹#›</a:t>
            </a:fld>
            <a:endParaRPr lang="en-GB"/>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3B1A024-093B-4AEE-9942-BCB35C06BC08}" type="datetimeFigureOut">
              <a:rPr lang="en-GB" smtClean="0"/>
              <a:t>29/09/2020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D1D4E3-9D7B-4DED-9B9B-1B4CF93967FB}" type="slidenum">
              <a:rPr lang="en-GB" smtClean="0"/>
              <a:t>‹#›</a:t>
            </a:fld>
            <a:endParaRPr lang="en-GB"/>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1A024-093B-4AEE-9942-BCB35C06BC08}" type="datetimeFigureOut">
              <a:rPr lang="en-GB" smtClean="0"/>
              <a:t>29/09/2020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D1D4E3-9D7B-4DED-9B9B-1B4CF93967F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1A024-093B-4AEE-9942-BCB35C06BC08}" type="datetimeFigureOut">
              <a:rPr lang="en-GB" smtClean="0"/>
              <a:t>29/09/2020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D1D4E3-9D7B-4DED-9B9B-1B4CF93967FB}"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B1A024-093B-4AEE-9942-BCB35C06BC08}" type="datetimeFigureOut">
              <a:rPr lang="en-GB" smtClean="0"/>
              <a:t>29/09/2020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D1D4E3-9D7B-4DED-9B9B-1B4CF93967F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1A024-093B-4AEE-9942-BCB35C06BC08}" type="datetimeFigureOut">
              <a:rPr lang="en-GB" smtClean="0"/>
              <a:t>29/09/2020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B1A024-093B-4AEE-9942-BCB35C06BC08}" type="datetimeFigureOut">
              <a:rPr lang="en-GB" smtClean="0"/>
              <a:t>29/09/2020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D1D4E3-9D7B-4DED-9B9B-1B4CF93967FB}" type="slidenum">
              <a:rPr lang="en-GB" smtClean="0"/>
              <a:t>‹#›</a:t>
            </a:fld>
            <a:endParaRPr lang="en-GB"/>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3B1A024-093B-4AEE-9942-BCB35C06BC08}" type="datetimeFigureOut">
              <a:rPr lang="en-GB" smtClean="0"/>
              <a:t>29/09/2020</a:t>
            </a:fld>
            <a:endParaRPr lang="en-GB"/>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GB"/>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6D1D4E3-9D7B-4DED-9B9B-1B4CF93967FB}"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effectLst/>
              </a:rPr>
              <a:t>Concorde NC Land Development </a:t>
            </a:r>
            <a:br>
              <a:rPr lang="en-GB" dirty="0">
                <a:effectLst/>
              </a:rPr>
            </a:br>
            <a:endParaRPr lang="en-GB" dirty="0"/>
          </a:p>
        </p:txBody>
      </p:sp>
      <p:sp>
        <p:nvSpPr>
          <p:cNvPr id="3" name="Subtitle 2"/>
          <p:cNvSpPr>
            <a:spLocks noGrp="1"/>
          </p:cNvSpPr>
          <p:nvPr>
            <p:ph type="subTitle" idx="1"/>
          </p:nvPr>
        </p:nvSpPr>
        <p:spPr/>
        <p:txBody>
          <a:bodyPr/>
          <a:lstStyle/>
          <a:p>
            <a:r>
              <a:rPr lang="en-US" dirty="0" smtClean="0"/>
              <a:t>Student’s Name </a:t>
            </a:r>
          </a:p>
          <a:p>
            <a:r>
              <a:rPr lang="en-US" dirty="0" smtClean="0"/>
              <a:t>Institutional Affiliation’s </a:t>
            </a:r>
            <a:endParaRPr lang="en-GB" dirty="0"/>
          </a:p>
        </p:txBody>
      </p:sp>
    </p:spTree>
    <p:extLst>
      <p:ext uri="{BB962C8B-B14F-4D97-AF65-F5344CB8AC3E}">
        <p14:creationId xmlns:p14="http://schemas.microsoft.com/office/powerpoint/2010/main" val="4197807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u="sng" dirty="0" smtClean="0"/>
              <a:t>Site Overview</a:t>
            </a:r>
          </a:p>
          <a:p>
            <a:r>
              <a:rPr lang="en-US" dirty="0" smtClean="0"/>
              <a:t>-Situated to the west of </a:t>
            </a:r>
            <a:r>
              <a:rPr lang="en-GB" dirty="0"/>
              <a:t>Concord-Padgett regional airport new commercial service terminal building </a:t>
            </a:r>
            <a:endParaRPr lang="en-GB" dirty="0" smtClean="0"/>
          </a:p>
          <a:p>
            <a:r>
              <a:rPr lang="en-US" dirty="0" smtClean="0"/>
              <a:t>-Used as dumping site for years until 2 years ago</a:t>
            </a:r>
          </a:p>
          <a:p>
            <a:r>
              <a:rPr lang="en-US" dirty="0" smtClean="0"/>
              <a:t>-Extensive piece of flatland (4.3mPD to 5.8mPD)</a:t>
            </a:r>
          </a:p>
          <a:p>
            <a:r>
              <a:rPr lang="en-US" b="1" u="sng" dirty="0" smtClean="0"/>
              <a:t>Soil and Geotechnical conservation</a:t>
            </a:r>
          </a:p>
          <a:p>
            <a:r>
              <a:rPr lang="en-US" dirty="0" smtClean="0"/>
              <a:t>-Comprises of two rock compositions</a:t>
            </a:r>
          </a:p>
          <a:p>
            <a:r>
              <a:rPr lang="en-US" dirty="0" smtClean="0"/>
              <a:t>-One side, strong pinkish brown soil </a:t>
            </a:r>
          </a:p>
          <a:p>
            <a:r>
              <a:rPr lang="en-US" dirty="0" smtClean="0"/>
              <a:t>Slightly decomposed rocks</a:t>
            </a:r>
          </a:p>
          <a:p>
            <a:r>
              <a:rPr lang="en-US" dirty="0" smtClean="0"/>
              <a:t>On the other side, faintly decomposed quartzite rock</a:t>
            </a:r>
          </a:p>
        </p:txBody>
      </p:sp>
      <p:sp>
        <p:nvSpPr>
          <p:cNvPr id="2" name="Title 1"/>
          <p:cNvSpPr>
            <a:spLocks noGrp="1"/>
          </p:cNvSpPr>
          <p:nvPr>
            <p:ph type="title"/>
          </p:nvPr>
        </p:nvSpPr>
        <p:spPr/>
        <p:txBody>
          <a:bodyPr/>
          <a:lstStyle/>
          <a:p>
            <a:r>
              <a:rPr lang="en-US" dirty="0" smtClean="0"/>
              <a:t>Land Development </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0" y="4038600"/>
            <a:ext cx="2590800" cy="1503977"/>
          </a:xfrm>
          <a:prstGeom prst="rect">
            <a:avLst/>
          </a:prstGeom>
        </p:spPr>
      </p:pic>
    </p:spTree>
    <p:extLst>
      <p:ext uri="{BB962C8B-B14F-4D97-AF65-F5344CB8AC3E}">
        <p14:creationId xmlns:p14="http://schemas.microsoft.com/office/powerpoint/2010/main" val="3233909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u="sng" dirty="0" smtClean="0"/>
              <a:t>Project Phases</a:t>
            </a:r>
          </a:p>
          <a:p>
            <a:r>
              <a:rPr lang="en-US" dirty="0" smtClean="0"/>
              <a:t>Preliminary- provides context </a:t>
            </a:r>
          </a:p>
          <a:p>
            <a:r>
              <a:rPr lang="en-US" dirty="0" smtClean="0"/>
              <a:t>Design phase- identifying hypotheses</a:t>
            </a:r>
          </a:p>
          <a:p>
            <a:r>
              <a:rPr lang="en-US" dirty="0" smtClean="0"/>
              <a:t>Technical analysis phase- choosing alternative </a:t>
            </a:r>
          </a:p>
          <a:p>
            <a:r>
              <a:rPr lang="en-US" b="1" u="sng" dirty="0" smtClean="0"/>
              <a:t>Open Space </a:t>
            </a:r>
          </a:p>
          <a:p>
            <a:r>
              <a:rPr lang="en-US" dirty="0" smtClean="0"/>
              <a:t>-Urban open space to be adopted </a:t>
            </a:r>
          </a:p>
          <a:p>
            <a:r>
              <a:rPr lang="en-US" dirty="0" smtClean="0"/>
              <a:t>This system will help resolve</a:t>
            </a:r>
          </a:p>
          <a:p>
            <a:pPr marL="0" indent="0">
              <a:buNone/>
            </a:pPr>
            <a:r>
              <a:rPr lang="en-US" dirty="0" smtClean="0"/>
              <a:t> changing challenges </a:t>
            </a:r>
            <a:endParaRPr lang="en-US" dirty="0"/>
          </a:p>
          <a:p>
            <a:r>
              <a:rPr lang="en-US" dirty="0" smtClean="0"/>
              <a:t>It cost effective and practical</a:t>
            </a:r>
            <a:endParaRPr lang="en-GB" dirty="0"/>
          </a:p>
        </p:txBody>
      </p:sp>
      <p:sp>
        <p:nvSpPr>
          <p:cNvPr id="2" name="Title 1"/>
          <p:cNvSpPr>
            <a:spLocks noGrp="1"/>
          </p:cNvSpPr>
          <p:nvPr>
            <p:ph type="title"/>
          </p:nvPr>
        </p:nvSpPr>
        <p:spPr/>
        <p:txBody>
          <a:bodyPr/>
          <a:lstStyle/>
          <a:p>
            <a:r>
              <a:rPr lang="en-US" dirty="0" smtClean="0"/>
              <a:t>Continuation of Land Development</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2267" y="3953068"/>
            <a:ext cx="2861733" cy="275253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182" y="1828800"/>
            <a:ext cx="2514600" cy="1676400"/>
          </a:xfrm>
          <a:prstGeom prst="rect">
            <a:avLst/>
          </a:prstGeom>
        </p:spPr>
      </p:pic>
    </p:spTree>
    <p:extLst>
      <p:ext uri="{BB962C8B-B14F-4D97-AF65-F5344CB8AC3E}">
        <p14:creationId xmlns:p14="http://schemas.microsoft.com/office/powerpoint/2010/main" val="35936718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36</TotalTime>
  <Words>329</Words>
  <Application>Microsoft Office PowerPoint</Application>
  <PresentationFormat>On-screen Show (4:3)</PresentationFormat>
  <Paragraphs>27</Paragraphs>
  <Slides>3</Slides>
  <Notes>2</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Hardcover</vt:lpstr>
      <vt:lpstr>Concorde NC Land Development  </vt:lpstr>
      <vt:lpstr>Land Development </vt:lpstr>
      <vt:lpstr>Continuation of Land Development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VINNY</cp:lastModifiedBy>
  <cp:revision>5</cp:revision>
  <dcterms:created xsi:type="dcterms:W3CDTF">2020-09-28T15:56:21Z</dcterms:created>
  <dcterms:modified xsi:type="dcterms:W3CDTF">2020-09-29T14:33:59Z</dcterms:modified>
</cp:coreProperties>
</file>